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411" r:id="rId20"/>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1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3000" r="-3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LIFE OF CHRIST</a:t>
            </a:r>
          </a:p>
          <a:p>
            <a:pPr algn="ctr"/>
            <a:r>
              <a:rPr lang="en-US" dirty="0"/>
              <a:t>PART 63</a:t>
            </a:r>
          </a:p>
        </p:txBody>
      </p:sp>
    </p:spTree>
    <p:extLst>
      <p:ext uri="{BB962C8B-B14F-4D97-AF65-F5344CB8AC3E}">
        <p14:creationId xmlns:p14="http://schemas.microsoft.com/office/powerpoint/2010/main" val="4046978644"/>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35</a:t>
            </a:r>
            <a:r>
              <a:rPr lang="en-US" dirty="0"/>
              <a:t> "See! Your house is left to you desolate; and assuredly, I say to you, you shall not see Me until </a:t>
            </a:r>
            <a:r>
              <a:rPr lang="en-US" i="1" dirty="0"/>
              <a:t>the time </a:t>
            </a:r>
            <a:r>
              <a:rPr lang="en-US" dirty="0"/>
              <a:t>comes when you say, 'Blessed is He who comes in the name of the LORD!' "  </a:t>
            </a:r>
          </a:p>
        </p:txBody>
      </p:sp>
    </p:spTree>
    <p:extLst>
      <p:ext uri="{BB962C8B-B14F-4D97-AF65-F5344CB8AC3E}">
        <p14:creationId xmlns:p14="http://schemas.microsoft.com/office/powerpoint/2010/main" val="3462997419"/>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14:1 Now it happened, as He went into the house of one of the rulers of the Pharisees to eat bread on the Sabbath, that they watched Him closely.  </a:t>
            </a:r>
            <a:r>
              <a:rPr lang="en-US" baseline="30000" dirty="0"/>
              <a:t>2</a:t>
            </a:r>
            <a:r>
              <a:rPr lang="en-US" dirty="0"/>
              <a:t> And behold, there was a certain man before Him who had dropsy.  </a:t>
            </a:r>
            <a:r>
              <a:rPr lang="en-US" baseline="30000" dirty="0"/>
              <a:t>3</a:t>
            </a:r>
            <a:r>
              <a:rPr lang="en-US" dirty="0"/>
              <a:t> And Jesus, answering, spoke to the lawyers and Pharisees, saying, "Is it lawful to heal on the Sabbath?"  </a:t>
            </a:r>
            <a:r>
              <a:rPr lang="en-US" baseline="30000" dirty="0"/>
              <a:t>4</a:t>
            </a:r>
            <a:r>
              <a:rPr lang="en-US" dirty="0"/>
              <a:t> But they kept silent. And He took </a:t>
            </a:r>
            <a:r>
              <a:rPr lang="en-US" i="1" dirty="0"/>
              <a:t>him </a:t>
            </a:r>
            <a:r>
              <a:rPr lang="en-US" dirty="0"/>
              <a:t>and healed him, and let him go.  </a:t>
            </a:r>
            <a:r>
              <a:rPr lang="en-US" b="0" dirty="0"/>
              <a:t>	</a:t>
            </a:r>
            <a:endParaRPr lang="en-US" dirty="0"/>
          </a:p>
        </p:txBody>
      </p:sp>
    </p:spTree>
    <p:extLst>
      <p:ext uri="{BB962C8B-B14F-4D97-AF65-F5344CB8AC3E}">
        <p14:creationId xmlns:p14="http://schemas.microsoft.com/office/powerpoint/2010/main" val="3558623665"/>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a:t>
            </a:r>
            <a:r>
              <a:rPr lang="en-US" dirty="0"/>
              <a:t> Then He answered them, saying, "Which of you, having a donkey or an ox that has fallen into a pit, will not immediately pull him out on the Sabbath day?"  </a:t>
            </a:r>
            <a:r>
              <a:rPr lang="en-US" baseline="30000" dirty="0"/>
              <a:t>6</a:t>
            </a:r>
            <a:r>
              <a:rPr lang="en-US" dirty="0"/>
              <a:t> And they could not answer Him regarding these things.</a:t>
            </a:r>
          </a:p>
        </p:txBody>
      </p:sp>
    </p:spTree>
    <p:extLst>
      <p:ext uri="{BB962C8B-B14F-4D97-AF65-F5344CB8AC3E}">
        <p14:creationId xmlns:p14="http://schemas.microsoft.com/office/powerpoint/2010/main" val="1614242236"/>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14:7 So He told a parable to those who were invited, when He noted how they chose the best places, saying to them:  </a:t>
            </a:r>
            <a:r>
              <a:rPr lang="en-US" baseline="30000" dirty="0"/>
              <a:t>8</a:t>
            </a:r>
            <a:r>
              <a:rPr lang="en-US" dirty="0"/>
              <a:t> "When you are invited by anyone to a wedding feast, do not sit down in the best place, lest one more honorable than you be invited by him;  </a:t>
            </a:r>
            <a:r>
              <a:rPr lang="en-US" baseline="30000" dirty="0"/>
              <a:t>9</a:t>
            </a:r>
            <a:r>
              <a:rPr lang="en-US" dirty="0"/>
              <a:t> "and he who invited you and him come and say to you, 'Give place to this man,' and then you begin with shame to take the lowest place.  </a:t>
            </a:r>
            <a:r>
              <a:rPr lang="en-US" baseline="30000" dirty="0"/>
              <a:t>10</a:t>
            </a:r>
            <a:r>
              <a:rPr lang="en-US" dirty="0"/>
              <a:t> "But when you are invited, go and sit down in the lowest place, so that when he who invited you comes he may say to you, 'Friend, go up higher.' Then you will have glory in the presence of those who sit at the table with you.  </a:t>
            </a:r>
            <a:r>
              <a:rPr lang="en-US" baseline="30000" dirty="0"/>
              <a:t>11</a:t>
            </a:r>
            <a:r>
              <a:rPr lang="en-US" dirty="0"/>
              <a:t> "For whoever exalts himself will be humbled, and he who humbles himself will be exalted."</a:t>
            </a:r>
          </a:p>
        </p:txBody>
      </p:sp>
    </p:spTree>
    <p:extLst>
      <p:ext uri="{BB962C8B-B14F-4D97-AF65-F5344CB8AC3E}">
        <p14:creationId xmlns:p14="http://schemas.microsoft.com/office/powerpoint/2010/main" val="714674557"/>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Philippians 2:3 </a:t>
            </a:r>
            <a:r>
              <a:rPr lang="en-US" i="1" dirty="0"/>
              <a:t>Let </a:t>
            </a:r>
            <a:r>
              <a:rPr lang="en-US" dirty="0"/>
              <a:t>nothing </a:t>
            </a:r>
            <a:r>
              <a:rPr lang="en-US" i="1" dirty="0"/>
              <a:t>be done </a:t>
            </a:r>
            <a:r>
              <a:rPr lang="en-US" dirty="0"/>
              <a:t>through selfish ambition or conceit, but in lowliness of mind let each esteem others better than himself.  </a:t>
            </a:r>
            <a:r>
              <a:rPr lang="en-US" baseline="30000" dirty="0"/>
              <a:t>4</a:t>
            </a:r>
            <a:r>
              <a:rPr lang="en-US" dirty="0"/>
              <a:t> Let each of you look out not only for his own interests, but also for the interests of others.  </a:t>
            </a:r>
            <a:r>
              <a:rPr lang="en-US" baseline="30000" dirty="0"/>
              <a:t>5</a:t>
            </a:r>
            <a:r>
              <a:rPr lang="en-US" dirty="0"/>
              <a:t> Let this mind be in you which was also in Christ Jesus,</a:t>
            </a:r>
          </a:p>
        </p:txBody>
      </p:sp>
    </p:spTree>
    <p:extLst>
      <p:ext uri="{BB962C8B-B14F-4D97-AF65-F5344CB8AC3E}">
        <p14:creationId xmlns:p14="http://schemas.microsoft.com/office/powerpoint/2010/main" val="3489201516"/>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14:12 Then He also said to him who invited Him, "When you give a dinner or a supper, do not ask your friends, your brothers, your relatives, nor rich neighbors, lest they also invite you back, and you be repaid.  </a:t>
            </a:r>
            <a:r>
              <a:rPr lang="en-US" baseline="30000" dirty="0"/>
              <a:t>13</a:t>
            </a:r>
            <a:r>
              <a:rPr lang="en-US" dirty="0"/>
              <a:t> "But when you give a feast, invite </a:t>
            </a:r>
            <a:r>
              <a:rPr lang="en-US" i="1" dirty="0"/>
              <a:t>the </a:t>
            </a:r>
            <a:r>
              <a:rPr lang="en-US" dirty="0"/>
              <a:t>poor, </a:t>
            </a:r>
            <a:r>
              <a:rPr lang="en-US" i="1" dirty="0"/>
              <a:t>the </a:t>
            </a:r>
            <a:r>
              <a:rPr lang="en-US" dirty="0"/>
              <a:t>maimed, </a:t>
            </a:r>
            <a:r>
              <a:rPr lang="en-US" i="1" dirty="0"/>
              <a:t>the </a:t>
            </a:r>
            <a:r>
              <a:rPr lang="en-US" dirty="0"/>
              <a:t>lame, </a:t>
            </a:r>
            <a:r>
              <a:rPr lang="en-US" i="1" dirty="0"/>
              <a:t>the </a:t>
            </a:r>
            <a:r>
              <a:rPr lang="en-US" dirty="0"/>
              <a:t>blind.  </a:t>
            </a:r>
            <a:r>
              <a:rPr lang="en-US" baseline="30000" dirty="0"/>
              <a:t>14</a:t>
            </a:r>
            <a:r>
              <a:rPr lang="en-US" dirty="0"/>
              <a:t> "And you will be blessed, because they cannot repay you; for you shall be repaid at the resurrection of the just."</a:t>
            </a:r>
          </a:p>
          <a:p>
            <a:r>
              <a:rPr lang="en-US" dirty="0"/>
              <a:t> </a:t>
            </a:r>
          </a:p>
        </p:txBody>
      </p:sp>
    </p:spTree>
    <p:extLst>
      <p:ext uri="{BB962C8B-B14F-4D97-AF65-F5344CB8AC3E}">
        <p14:creationId xmlns:p14="http://schemas.microsoft.com/office/powerpoint/2010/main" val="562794825"/>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5:46 "For if you love those who love you, what reward have you? Do not even the tax collectors do the same?  </a:t>
            </a:r>
            <a:r>
              <a:rPr lang="en-US" baseline="30000" dirty="0"/>
              <a:t>47</a:t>
            </a:r>
            <a:r>
              <a:rPr lang="en-US" dirty="0"/>
              <a:t> "And if you greet your brethren only, what do you do more </a:t>
            </a:r>
            <a:r>
              <a:rPr lang="en-US" i="1" dirty="0"/>
              <a:t>than others? </a:t>
            </a:r>
            <a:r>
              <a:rPr lang="en-US" dirty="0"/>
              <a:t>Do not even the tax collectors do so?</a:t>
            </a:r>
          </a:p>
          <a:p>
            <a:r>
              <a:rPr lang="en-US" dirty="0"/>
              <a:t> </a:t>
            </a:r>
          </a:p>
        </p:txBody>
      </p:sp>
    </p:spTree>
    <p:extLst>
      <p:ext uri="{BB962C8B-B14F-4D97-AF65-F5344CB8AC3E}">
        <p14:creationId xmlns:p14="http://schemas.microsoft.com/office/powerpoint/2010/main" val="1438307764"/>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14:15 Now when one of those who sat at the table with Him heard these things, he said to Him, "Blessed </a:t>
            </a:r>
            <a:r>
              <a:rPr lang="en-US" i="1" dirty="0"/>
              <a:t>is </a:t>
            </a:r>
            <a:r>
              <a:rPr lang="en-US" dirty="0"/>
              <a:t>he who shall eat bread in the kingdom of God!"  </a:t>
            </a:r>
            <a:r>
              <a:rPr lang="en-US" baseline="30000" dirty="0"/>
              <a:t>16</a:t>
            </a:r>
            <a:r>
              <a:rPr lang="en-US" dirty="0"/>
              <a:t> Then He said to him, "A certain man gave a great supper and invited many,  </a:t>
            </a:r>
            <a:r>
              <a:rPr lang="en-US" baseline="30000" dirty="0"/>
              <a:t>17</a:t>
            </a:r>
            <a:r>
              <a:rPr lang="en-US" dirty="0"/>
              <a:t> "and sent his servant at supper time to say to those who were invited, 'Come, for all things are now ready.'  </a:t>
            </a:r>
            <a:r>
              <a:rPr lang="en-US" baseline="30000" dirty="0"/>
              <a:t>18</a:t>
            </a:r>
            <a:r>
              <a:rPr lang="en-US" dirty="0"/>
              <a:t> "But they all with one </a:t>
            </a:r>
            <a:r>
              <a:rPr lang="en-US" i="1" dirty="0"/>
              <a:t>accord </a:t>
            </a:r>
            <a:r>
              <a:rPr lang="en-US" dirty="0"/>
              <a:t>began to make excuses. The first said to him, 'I have bought a piece of ground, and I must go and see it. I ask you to have me excused.'  </a:t>
            </a:r>
            <a:r>
              <a:rPr lang="en-US" baseline="30000" dirty="0"/>
              <a:t>19</a:t>
            </a:r>
            <a:r>
              <a:rPr lang="en-US" dirty="0"/>
              <a:t> "And another said, 'I have bought five yoke of oxen, and I am going to test them. I ask you to have me excused</a:t>
            </a:r>
            <a:r>
              <a:rPr lang="en-US" dirty="0" smtClean="0"/>
              <a:t>.'</a:t>
            </a:r>
            <a:endParaRPr lang="en-US" dirty="0"/>
          </a:p>
        </p:txBody>
      </p:sp>
    </p:spTree>
    <p:extLst>
      <p:ext uri="{BB962C8B-B14F-4D97-AF65-F5344CB8AC3E}">
        <p14:creationId xmlns:p14="http://schemas.microsoft.com/office/powerpoint/2010/main" val="1366082491"/>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20</a:t>
            </a:r>
            <a:r>
              <a:rPr lang="en-US" dirty="0"/>
              <a:t> "Still another said, 'I have married a wife, and therefore I cannot come.'  </a:t>
            </a:r>
            <a:r>
              <a:rPr lang="en-US" baseline="30000" dirty="0"/>
              <a:t>21</a:t>
            </a:r>
            <a:r>
              <a:rPr lang="en-US" dirty="0"/>
              <a:t> "So that servant came and reported these things to his master. Then the master of the house, being angry, said to his servant, 'Go out quickly into the streets and lanes of the city, and bring in here </a:t>
            </a:r>
            <a:r>
              <a:rPr lang="en-US" i="1" dirty="0"/>
              <a:t>the </a:t>
            </a:r>
            <a:r>
              <a:rPr lang="en-US" dirty="0"/>
              <a:t>poor and </a:t>
            </a:r>
            <a:r>
              <a:rPr lang="en-US" i="1" dirty="0"/>
              <a:t>the </a:t>
            </a:r>
            <a:r>
              <a:rPr lang="en-US" dirty="0"/>
              <a:t>maimed and </a:t>
            </a:r>
            <a:r>
              <a:rPr lang="en-US" i="1" dirty="0"/>
              <a:t>the </a:t>
            </a:r>
            <a:r>
              <a:rPr lang="en-US" dirty="0"/>
              <a:t>lame and </a:t>
            </a:r>
            <a:r>
              <a:rPr lang="en-US" i="1" dirty="0"/>
              <a:t>the </a:t>
            </a:r>
            <a:r>
              <a:rPr lang="en-US" dirty="0"/>
              <a:t>blind.'  </a:t>
            </a:r>
            <a:r>
              <a:rPr lang="en-US" baseline="30000" dirty="0"/>
              <a:t>22</a:t>
            </a:r>
            <a:r>
              <a:rPr lang="en-US" dirty="0"/>
              <a:t> "And the servant said, 'Master, it is done as you commanded, and still there is room.'  </a:t>
            </a:r>
            <a:r>
              <a:rPr lang="en-US" baseline="30000" dirty="0"/>
              <a:t>23</a:t>
            </a:r>
            <a:r>
              <a:rPr lang="en-US" dirty="0"/>
              <a:t> "Then the master said to the servant, 'Go out into the highways and hedges, and compel </a:t>
            </a:r>
            <a:r>
              <a:rPr lang="en-US" i="1" dirty="0"/>
              <a:t>them </a:t>
            </a:r>
            <a:r>
              <a:rPr lang="en-US" dirty="0"/>
              <a:t>to come in, that my house may be filled.  </a:t>
            </a:r>
            <a:r>
              <a:rPr lang="en-US" baseline="30000" dirty="0"/>
              <a:t>24</a:t>
            </a:r>
            <a:r>
              <a:rPr lang="en-US" dirty="0"/>
              <a:t> 'For I say to you that none of those men who were invited shall taste my supper.' "</a:t>
            </a:r>
            <a:endParaRPr lang="en-US" dirty="0"/>
          </a:p>
        </p:txBody>
      </p:sp>
    </p:spTree>
    <p:extLst>
      <p:ext uri="{BB962C8B-B14F-4D97-AF65-F5344CB8AC3E}">
        <p14:creationId xmlns:p14="http://schemas.microsoft.com/office/powerpoint/2010/main" val="27623022"/>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13:22 And He went through the cities and villages, teaching, and journeying toward Jerusalem. </a:t>
            </a:r>
          </a:p>
        </p:txBody>
      </p:sp>
    </p:spTree>
    <p:extLst>
      <p:ext uri="{BB962C8B-B14F-4D97-AF65-F5344CB8AC3E}">
        <p14:creationId xmlns:p14="http://schemas.microsoft.com/office/powerpoint/2010/main" val="3247493341"/>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13:23 Then one said to Him, "Lord, are there few who are saved?" And He said to them,  </a:t>
            </a:r>
            <a:r>
              <a:rPr lang="en-US" baseline="30000" dirty="0"/>
              <a:t>24</a:t>
            </a:r>
            <a:r>
              <a:rPr lang="en-US" dirty="0"/>
              <a:t> "Strive to enter through the narrow gate, for many, I say to you, will seek to enter and will not be able.  </a:t>
            </a:r>
          </a:p>
        </p:txBody>
      </p:sp>
    </p:spTree>
    <p:extLst>
      <p:ext uri="{BB962C8B-B14F-4D97-AF65-F5344CB8AC3E}">
        <p14:creationId xmlns:p14="http://schemas.microsoft.com/office/powerpoint/2010/main" val="636654007"/>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err="1"/>
              <a:t>Louw-Nida</a:t>
            </a:r>
            <a:r>
              <a:rPr lang="en-US" dirty="0"/>
              <a:t> Lexicon: to engage in intense struggle, involving physical or nonphysical force against strong opposition - 'to struggle, to fight.</a:t>
            </a:r>
          </a:p>
        </p:txBody>
      </p:sp>
    </p:spTree>
    <p:extLst>
      <p:ext uri="{BB962C8B-B14F-4D97-AF65-F5344CB8AC3E}">
        <p14:creationId xmlns:p14="http://schemas.microsoft.com/office/powerpoint/2010/main" val="2189756402"/>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3231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baseline="30000" dirty="0"/>
              <a:t>25</a:t>
            </a:r>
            <a:r>
              <a:rPr lang="en-US" sz="2400" dirty="0"/>
              <a:t> "When once the Master of the house has risen up and shut the door, and you begin to stand outside and knock at the door, saying, 'Lord, Lord, open for us,' and He will answer and say to you, 'I do not know you, where you are from,'  </a:t>
            </a:r>
            <a:r>
              <a:rPr lang="en-US" sz="2400" baseline="30000" dirty="0"/>
              <a:t>26</a:t>
            </a:r>
            <a:r>
              <a:rPr lang="en-US" sz="2400" dirty="0"/>
              <a:t> "then you will begin to say, 'We ate and drank in Your presence, and You taught in our streets.'  </a:t>
            </a:r>
            <a:r>
              <a:rPr lang="en-US" sz="2400" baseline="30000" dirty="0"/>
              <a:t>27</a:t>
            </a:r>
            <a:r>
              <a:rPr lang="en-US" sz="2400" dirty="0"/>
              <a:t> "But He will say, 'I tell you I do not know you, where you are from. Depart from Me, all you workers of iniquity.'  </a:t>
            </a:r>
            <a:r>
              <a:rPr lang="en-US" sz="2400" baseline="30000" dirty="0"/>
              <a:t>28</a:t>
            </a:r>
            <a:r>
              <a:rPr lang="en-US" sz="2400" dirty="0"/>
              <a:t> "There will be weeping and gnashing of teeth, when you see Abraham and Isaac and Jacob and all the prophets in the kingdom of God, and yourselves thrust out.  </a:t>
            </a:r>
            <a:r>
              <a:rPr lang="en-US" sz="2400" baseline="30000" dirty="0"/>
              <a:t>29</a:t>
            </a:r>
            <a:r>
              <a:rPr lang="en-US" sz="2400" dirty="0"/>
              <a:t> "They will come from the east and the west, from the north and the south, and sit down in the kingdom of God.  </a:t>
            </a:r>
            <a:r>
              <a:rPr lang="en-US" sz="2400" baseline="30000" dirty="0"/>
              <a:t>30</a:t>
            </a:r>
            <a:r>
              <a:rPr lang="en-US" sz="2400" dirty="0"/>
              <a:t> "And indeed there are last who will be first, and there are first who will be last."</a:t>
            </a:r>
          </a:p>
        </p:txBody>
      </p:sp>
    </p:spTree>
    <p:extLst>
      <p:ext uri="{BB962C8B-B14F-4D97-AF65-F5344CB8AC3E}">
        <p14:creationId xmlns:p14="http://schemas.microsoft.com/office/powerpoint/2010/main" val="2327809791"/>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13:31 On that very day some Pharisees came, saying to Him, "Get out and depart from here, for Herod wants to kill You."  </a:t>
            </a:r>
            <a:r>
              <a:rPr lang="en-US" baseline="30000" dirty="0"/>
              <a:t>32</a:t>
            </a:r>
            <a:r>
              <a:rPr lang="en-US" dirty="0"/>
              <a:t> And He said to them, "Go, tell that fox, 'Behold, I cast out demons and perform cures today and tomorrow, and the third </a:t>
            </a:r>
            <a:r>
              <a:rPr lang="en-US" i="1" dirty="0"/>
              <a:t>day </a:t>
            </a:r>
            <a:r>
              <a:rPr lang="en-US" dirty="0"/>
              <a:t>I shall be perfected.'  </a:t>
            </a:r>
            <a:r>
              <a:rPr lang="en-US" baseline="30000" dirty="0"/>
              <a:t>33</a:t>
            </a:r>
            <a:r>
              <a:rPr lang="en-US" dirty="0"/>
              <a:t> "Nevertheless I must journey today, tomorrow, and the </a:t>
            </a:r>
            <a:r>
              <a:rPr lang="en-US" i="1" dirty="0"/>
              <a:t>day </a:t>
            </a:r>
            <a:r>
              <a:rPr lang="en-US" dirty="0"/>
              <a:t>following; for it cannot be that a prophet should perish outside of Jerusalem.  </a:t>
            </a:r>
          </a:p>
        </p:txBody>
      </p:sp>
    </p:spTree>
    <p:extLst>
      <p:ext uri="{BB962C8B-B14F-4D97-AF65-F5344CB8AC3E}">
        <p14:creationId xmlns:p14="http://schemas.microsoft.com/office/powerpoint/2010/main" val="3537110659"/>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ESV Luke 13:32 And he said to them, "Go and tell that fox, 'Behold, I cast out demons and perform cures today and tomorrow, and the third day I finish my course.</a:t>
            </a:r>
          </a:p>
          <a:p>
            <a:r>
              <a:rPr lang="en-US" dirty="0"/>
              <a:t>NET says … complete my work. </a:t>
            </a:r>
          </a:p>
          <a:p>
            <a:r>
              <a:rPr lang="en-US" dirty="0"/>
              <a:t>NIV says … reach my goal. </a:t>
            </a:r>
            <a:endParaRPr lang="en-US" dirty="0"/>
          </a:p>
        </p:txBody>
      </p:sp>
    </p:spTree>
    <p:extLst>
      <p:ext uri="{BB962C8B-B14F-4D97-AF65-F5344CB8AC3E}">
        <p14:creationId xmlns:p14="http://schemas.microsoft.com/office/powerpoint/2010/main" val="2384133306"/>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34</a:t>
            </a:r>
            <a:r>
              <a:rPr lang="en-US" dirty="0"/>
              <a:t> " O Jerusalem, Jerusalem, the one who kills the prophets and stones those who are sent to her! How often I wanted to gather your children together, as a hen </a:t>
            </a:r>
            <a:r>
              <a:rPr lang="en-US" i="1" dirty="0"/>
              <a:t>gathers </a:t>
            </a:r>
            <a:r>
              <a:rPr lang="en-US" dirty="0"/>
              <a:t>her brood under </a:t>
            </a:r>
            <a:r>
              <a:rPr lang="en-US" i="1" dirty="0"/>
              <a:t>her </a:t>
            </a:r>
            <a:r>
              <a:rPr lang="en-US" dirty="0"/>
              <a:t>wings, but you were not willing!  </a:t>
            </a:r>
            <a:r>
              <a:rPr lang="en-US" baseline="30000" dirty="0"/>
              <a:t>35</a:t>
            </a:r>
            <a:r>
              <a:rPr lang="en-US" dirty="0"/>
              <a:t> "See! Your house is left to you desolate; and assuredly, I say to you, you shall not see Me until </a:t>
            </a:r>
            <a:r>
              <a:rPr lang="en-US" i="1" dirty="0"/>
              <a:t>the time </a:t>
            </a:r>
            <a:r>
              <a:rPr lang="en-US" dirty="0"/>
              <a:t>comes when you say, 'Blessed is He who comes in the name of the LORD!' "  </a:t>
            </a:r>
          </a:p>
        </p:txBody>
      </p:sp>
    </p:spTree>
    <p:extLst>
      <p:ext uri="{BB962C8B-B14F-4D97-AF65-F5344CB8AC3E}">
        <p14:creationId xmlns:p14="http://schemas.microsoft.com/office/powerpoint/2010/main" val="1265609022"/>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following beautiful Greek epigram, taken from the </a:t>
            </a:r>
            <a:r>
              <a:rPr lang="en-US" dirty="0" err="1"/>
              <a:t>Anthologia</a:t>
            </a:r>
            <a:r>
              <a:rPr lang="en-US" dirty="0"/>
              <a:t>, affords a very fine illustration of this text</a:t>
            </a:r>
            <a:r>
              <a:rPr lang="en-US" dirty="0" smtClean="0"/>
              <a:t>.</a:t>
            </a:r>
          </a:p>
          <a:p>
            <a:endParaRPr lang="en-US" dirty="0"/>
          </a:p>
          <a:p>
            <a:r>
              <a:rPr lang="en-US" dirty="0"/>
              <a:t>Beneath her fostering wing the Hen defends</a:t>
            </a:r>
          </a:p>
          <a:p>
            <a:r>
              <a:rPr lang="en-US" dirty="0"/>
              <a:t>Her darling offspring, while the snow descends;</a:t>
            </a:r>
          </a:p>
          <a:p>
            <a:r>
              <a:rPr lang="en-US" dirty="0"/>
              <a:t>Throughout the winter's day unmoved defies</a:t>
            </a:r>
          </a:p>
          <a:p>
            <a:r>
              <a:rPr lang="en-US" dirty="0"/>
              <a:t>The chilling fleeces and inclement skies;</a:t>
            </a:r>
          </a:p>
          <a:p>
            <a:r>
              <a:rPr lang="en-US" dirty="0"/>
              <a:t>Till, </a:t>
            </a:r>
            <a:r>
              <a:rPr lang="en-US" dirty="0" err="1"/>
              <a:t>vanquish'd</a:t>
            </a:r>
            <a:r>
              <a:rPr lang="en-US" dirty="0"/>
              <a:t> by the cold and piercing blast,</a:t>
            </a:r>
          </a:p>
          <a:p>
            <a:r>
              <a:rPr lang="en-US" dirty="0"/>
              <a:t>True to her charge, she perishes at last!</a:t>
            </a:r>
          </a:p>
          <a:p>
            <a:r>
              <a:rPr lang="en-US" dirty="0"/>
              <a:t>O Fame! to hell this fowl's affection bear;</a:t>
            </a:r>
          </a:p>
          <a:p>
            <a:r>
              <a:rPr lang="en-US" dirty="0"/>
              <a:t>Tell it to </a:t>
            </a:r>
            <a:r>
              <a:rPr lang="en-US" dirty="0" err="1"/>
              <a:t>Progne</a:t>
            </a:r>
            <a:r>
              <a:rPr lang="en-US" dirty="0"/>
              <a:t> and Medea there: -</a:t>
            </a:r>
          </a:p>
          <a:p>
            <a:r>
              <a:rPr lang="en-US" dirty="0"/>
              <a:t>To mothers such as those the tale unfold,</a:t>
            </a:r>
          </a:p>
          <a:p>
            <a:r>
              <a:rPr lang="en-US" dirty="0"/>
              <a:t>And let them blush to hear the story told! -</a:t>
            </a:r>
          </a:p>
          <a:p>
            <a:r>
              <a:rPr lang="en-US" dirty="0"/>
              <a:t>T. G.</a:t>
            </a:r>
          </a:p>
        </p:txBody>
      </p:sp>
    </p:spTree>
    <p:extLst>
      <p:ext uri="{BB962C8B-B14F-4D97-AF65-F5344CB8AC3E}">
        <p14:creationId xmlns:p14="http://schemas.microsoft.com/office/powerpoint/2010/main" val="2633214422"/>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2414</TotalTime>
  <Words>1446</Words>
  <Application>Microsoft Office PowerPoint</Application>
  <PresentationFormat>On-screen Show (4:3)</PresentationFormat>
  <Paragraphs>54</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64</cp:revision>
  <dcterms:created xsi:type="dcterms:W3CDTF">2006-12-19T00:50:39Z</dcterms:created>
  <dcterms:modified xsi:type="dcterms:W3CDTF">2015-01-17T00:51:32Z</dcterms:modified>
</cp:coreProperties>
</file>